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424" y="72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10.04.2023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11.04.2023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 12.40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42618" y="4836371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ASLI ALPAY</a:t>
            </a: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22518012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30436" y="5461718"/>
            <a:ext cx="6624736" cy="4291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Yeni Tek Zincir Polimerik Nanoparçacık Sentezinden Yola Çıkarak Tek Zincir Polimerik </a:t>
            </a:r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Nanojel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Sentezi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dirty="0">
                <a:latin typeface="Times New Roman"/>
                <a:ea typeface="Batang"/>
              </a:rPr>
              <a:t> </a:t>
            </a:r>
            <a:r>
              <a:rPr lang="tr-T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Prof.Dr.Demet</a:t>
            </a:r>
            <a:r>
              <a:rPr lang="tr-T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Batang"/>
              </a:rPr>
              <a:t> KARACA BALTA</a:t>
            </a:r>
            <a:endParaRPr lang="tr-TR" b="1" dirty="0">
              <a:solidFill>
                <a:schemeClr val="accent1">
                  <a:lumMod val="50000"/>
                </a:schemeClr>
              </a:solidFill>
              <a:effectLst/>
              <a:latin typeface="Comic Sans MS" panose="030F0702030302020204" pitchFamily="66" charset="0"/>
              <a:ea typeface="Times New Roman"/>
            </a:endParaRPr>
          </a:p>
        </p:txBody>
      </p:sp>
      <p:sp>
        <p:nvSpPr>
          <p:cNvPr id="23" name="5-Nokta Yıldız 22"/>
          <p:cNvSpPr/>
          <p:nvPr/>
        </p:nvSpPr>
        <p:spPr>
          <a:xfrm>
            <a:off x="1904268" y="1656259"/>
            <a:ext cx="3671891" cy="3343596"/>
          </a:xfrm>
          <a:prstGeom prst="star5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pic>
        <p:nvPicPr>
          <p:cNvPr id="9" name="Resim 8" descr="giyim, kişi, şahıs içeren bir resim&#10;&#10;Açıklama otomatik olarak oluşturuldu">
            <a:extLst>
              <a:ext uri="{FF2B5EF4-FFF2-40B4-BE49-F238E27FC236}">
                <a16:creationId xmlns:a16="http://schemas.microsoft.com/office/drawing/2014/main" id="{F7E64253-ECC6-B3CB-A381-98C5E70A15C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50"/>
          <a:stretch/>
        </p:blipFill>
        <p:spPr>
          <a:xfrm>
            <a:off x="2763745" y="2245373"/>
            <a:ext cx="1990450" cy="2278406"/>
          </a:xfrm>
          <a:prstGeom prst="rect">
            <a:avLst/>
          </a:prstGeom>
        </p:spPr>
      </p:pic>
      <p:pic>
        <p:nvPicPr>
          <p:cNvPr id="4" name="İçerik Yer Tutucusu 6">
            <a:extLst>
              <a:ext uri="{FF2B5EF4-FFF2-40B4-BE49-F238E27FC236}">
                <a16:creationId xmlns:a16="http://schemas.microsoft.com/office/drawing/2014/main" id="{FC33D3E6-758D-827F-F30F-9D0749F40E1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2" t="26078" r="21278" b="32893"/>
          <a:stretch/>
        </p:blipFill>
        <p:spPr>
          <a:xfrm>
            <a:off x="3756371" y="7467978"/>
            <a:ext cx="3046876" cy="1341019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7A72706F-A984-EE41-D3AB-0E2A2AE4E1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76" y="7490011"/>
            <a:ext cx="3104904" cy="1335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204</TotalTime>
  <Words>47</Words>
  <Application>Microsoft Office PowerPoint</Application>
  <PresentationFormat>Özel</PresentationFormat>
  <Paragraphs>19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Fatma AYTAN KILIÇARSLAN</cp:lastModifiedBy>
  <cp:revision>26</cp:revision>
  <dcterms:created xsi:type="dcterms:W3CDTF">2016-11-29T08:51:08Z</dcterms:created>
  <dcterms:modified xsi:type="dcterms:W3CDTF">2023-04-10T13:16:34Z</dcterms:modified>
</cp:coreProperties>
</file>